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45667" y="10058462"/>
            <a:ext cx="1055065" cy="4207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07030" y="899108"/>
            <a:ext cx="2747010" cy="24892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845"/>
              </a:lnSpc>
            </a:pPr>
            <a:r>
              <a:rPr dirty="0" sz="1600" spc="-10" b="1">
                <a:latin typeface="Calibri"/>
                <a:cs typeface="Calibri"/>
              </a:rPr>
              <a:t>JAK </a:t>
            </a:r>
            <a:r>
              <a:rPr dirty="0" sz="1600" spc="-5" b="1">
                <a:latin typeface="Calibri"/>
                <a:cs typeface="Calibri"/>
              </a:rPr>
              <a:t>ZAPANOWAĆ NAD</a:t>
            </a:r>
            <a:r>
              <a:rPr dirty="0" sz="1600" spc="-2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STRESEM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3295" y="1147825"/>
            <a:ext cx="3093085" cy="24892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845"/>
              </a:lnSpc>
            </a:pPr>
            <a:r>
              <a:rPr dirty="0" sz="1600" spc="-5" b="1">
                <a:latin typeface="Calibri"/>
                <a:cs typeface="Calibri"/>
              </a:rPr>
              <a:t>PRZED WYSTĄPIENIEM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PUBLICZNYM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6764" y="1593850"/>
            <a:ext cx="5788660" cy="8482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1. </a:t>
            </a: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Czego </a:t>
            </a:r>
            <a:r>
              <a:rPr dirty="0" sz="1200" b="1">
                <a:solidFill>
                  <a:srgbClr val="FF0000"/>
                </a:solidFill>
                <a:latin typeface="Calibri"/>
                <a:cs typeface="Calibri"/>
              </a:rPr>
              <a:t>tak </a:t>
            </a: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naprawdę </a:t>
            </a:r>
            <a:r>
              <a:rPr dirty="0" sz="1200" b="1">
                <a:solidFill>
                  <a:srgbClr val="FF0000"/>
                </a:solidFill>
                <a:latin typeface="Calibri"/>
                <a:cs typeface="Calibri"/>
              </a:rPr>
              <a:t>się boisz? </a:t>
            </a: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Zastanów </a:t>
            </a:r>
            <a:r>
              <a:rPr dirty="0" sz="1200" b="1">
                <a:solidFill>
                  <a:srgbClr val="FF0000"/>
                </a:solidFill>
                <a:latin typeface="Calibri"/>
                <a:cs typeface="Calibri"/>
              </a:rPr>
              <a:t>się i</a:t>
            </a:r>
            <a:r>
              <a:rPr dirty="0" sz="1200" spc="-8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wypisz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14300" indent="-102235">
              <a:lnSpc>
                <a:spcPct val="100000"/>
              </a:lnSpc>
              <a:spcBef>
                <a:spcPts val="780"/>
              </a:spcBef>
              <a:buChar char="•"/>
              <a:tabLst>
                <a:tab pos="114935" algn="l"/>
              </a:tabLst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14300" indent="-102235">
              <a:lnSpc>
                <a:spcPct val="100000"/>
              </a:lnSpc>
              <a:spcBef>
                <a:spcPts val="400"/>
              </a:spcBef>
              <a:buChar char="•"/>
              <a:tabLst>
                <a:tab pos="114935" algn="l"/>
              </a:tabLst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14300" indent="-102235">
              <a:lnSpc>
                <a:spcPct val="100000"/>
              </a:lnSpc>
              <a:spcBef>
                <a:spcPts val="395"/>
              </a:spcBef>
              <a:buChar char="•"/>
              <a:tabLst>
                <a:tab pos="114935" algn="l"/>
              </a:tabLst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14300" indent="-102235">
              <a:lnSpc>
                <a:spcPct val="100000"/>
              </a:lnSpc>
              <a:spcBef>
                <a:spcPts val="395"/>
              </a:spcBef>
              <a:buChar char="•"/>
              <a:tabLst>
                <a:tab pos="114935" algn="l"/>
              </a:tabLst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SzPct val="91666"/>
              <a:buFont typeface="Calibri"/>
              <a:buAutoNum type="arabicPeriod" startAt="2"/>
              <a:tabLst>
                <a:tab pos="241300" algn="l"/>
              </a:tabLst>
            </a:pP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Pamiętaj, że stres </a:t>
            </a:r>
            <a:r>
              <a:rPr dirty="0" sz="1200" b="1">
                <a:solidFill>
                  <a:srgbClr val="FF0000"/>
                </a:solidFill>
                <a:latin typeface="Calibri"/>
                <a:cs typeface="Calibri"/>
              </a:rPr>
              <a:t>nie </a:t>
            </a: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jest przyczyną Twoich problemów </a:t>
            </a:r>
            <a:r>
              <a:rPr dirty="0" sz="1200" b="1">
                <a:solidFill>
                  <a:srgbClr val="FF0000"/>
                </a:solidFill>
                <a:latin typeface="Calibri"/>
                <a:cs typeface="Calibri"/>
              </a:rPr>
              <a:t>tylko</a:t>
            </a:r>
            <a:r>
              <a:rPr dirty="0" sz="1200" spc="1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REZULTATEM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0000"/>
              </a:buClr>
              <a:buFont typeface="Calibri"/>
              <a:buAutoNum type="arabicPeriod" startAt="2"/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Rezultatem </a:t>
            </a:r>
            <a:r>
              <a:rPr dirty="0" sz="1100" spc="-5">
                <a:latin typeface="Calibri"/>
                <a:cs typeface="Calibri"/>
              </a:rPr>
              <a:t>Twojego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myślenia.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spc="-5">
                <a:latin typeface="Calibri"/>
                <a:cs typeface="Calibri"/>
              </a:rPr>
              <a:t>Zacznij </a:t>
            </a:r>
            <a:r>
              <a:rPr dirty="0" sz="1100">
                <a:latin typeface="Calibri"/>
                <a:cs typeface="Calibri"/>
              </a:rPr>
              <a:t>więc od </a:t>
            </a:r>
            <a:r>
              <a:rPr dirty="0" sz="1100" spc="-5">
                <a:latin typeface="Calibri"/>
                <a:cs typeface="Calibri"/>
              </a:rPr>
              <a:t>zmiany myślenia! </a:t>
            </a:r>
            <a:r>
              <a:rPr dirty="0" sz="1100">
                <a:latin typeface="Calibri"/>
                <a:cs typeface="Calibri"/>
              </a:rPr>
              <a:t>Bez tego </a:t>
            </a:r>
            <a:r>
              <a:rPr dirty="0" sz="1100" spc="-5">
                <a:latin typeface="Calibri"/>
                <a:cs typeface="Calibri"/>
              </a:rPr>
              <a:t>nic się nie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zmieni.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SzPct val="91666"/>
              <a:buFont typeface="Calibri"/>
              <a:buAutoNum type="arabicPeriod" startAt="3"/>
              <a:tabLst>
                <a:tab pos="241300" algn="l"/>
              </a:tabLst>
            </a:pP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Przygotuj</a:t>
            </a:r>
            <a:r>
              <a:rPr dirty="0" sz="1200" spc="-1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0000"/>
                </a:solidFill>
                <a:latin typeface="Calibri"/>
                <a:cs typeface="Calibri"/>
              </a:rPr>
              <a:t>się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0000"/>
              </a:buClr>
              <a:buFont typeface="Calibri"/>
              <a:buAutoNum type="arabicPeriod" startAt="3"/>
            </a:pPr>
            <a:endParaRPr sz="1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Calibri"/>
                <a:cs typeface="Calibri"/>
              </a:rPr>
              <a:t>Trudno</a:t>
            </a:r>
            <a:r>
              <a:rPr dirty="0" sz="1200" spc="-5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dobrze,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skutecznie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poprowadzić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spotkanie,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prezentację,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czy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odpowiedzieć</a:t>
            </a:r>
            <a:r>
              <a:rPr dirty="0" sz="1200" spc="-5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sesnsownie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dirty="0" sz="1200">
                <a:latin typeface="Calibri"/>
                <a:cs typeface="Calibri"/>
              </a:rPr>
              <a:t>na </a:t>
            </a:r>
            <a:r>
              <a:rPr dirty="0" sz="1200" spc="-5">
                <a:latin typeface="Calibri"/>
                <a:cs typeface="Calibri"/>
              </a:rPr>
              <a:t>pytanie dziennikarza </a:t>
            </a:r>
            <a:r>
              <a:rPr dirty="0" sz="1200">
                <a:latin typeface="Calibri"/>
                <a:cs typeface="Calibri"/>
              </a:rPr>
              <a:t>bez </a:t>
            </a:r>
            <a:r>
              <a:rPr dirty="0" sz="1200" spc="-5">
                <a:latin typeface="Calibri"/>
                <a:cs typeface="Calibri"/>
              </a:rPr>
              <a:t>dobrego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przygotowania.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buFont typeface="Wingdings"/>
              <a:buChar char=""/>
              <a:tabLst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Przeanalizuj sytuację </a:t>
            </a:r>
            <a:r>
              <a:rPr dirty="0" sz="1200">
                <a:latin typeface="Calibri"/>
                <a:cs typeface="Calibri"/>
              </a:rPr>
              <a:t>- </a:t>
            </a:r>
            <a:r>
              <a:rPr dirty="0" sz="1200" spc="-5">
                <a:latin typeface="Calibri"/>
                <a:cs typeface="Calibri"/>
              </a:rPr>
              <a:t>pomoże Ci </a:t>
            </a:r>
            <a:r>
              <a:rPr dirty="0" sz="1200">
                <a:latin typeface="Calibri"/>
                <a:cs typeface="Calibri"/>
              </a:rPr>
              <a:t>w tym </a:t>
            </a:r>
            <a:r>
              <a:rPr dirty="0" sz="1200" spc="-5">
                <a:latin typeface="Calibri"/>
                <a:cs typeface="Calibri"/>
              </a:rPr>
              <a:t>moje autorskie narzędzie FORMUŁA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5K</a:t>
            </a:r>
            <a:endParaRPr sz="12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25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Dobrze określ CEL</a:t>
            </a:r>
            <a:endParaRPr sz="12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25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Przygotuj scenariusz</a:t>
            </a:r>
            <a:endParaRPr sz="12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25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z="1200" spc="-5">
                <a:latin typeface="Calibri"/>
                <a:cs typeface="Calibri"/>
              </a:rPr>
              <a:t>Zadbaj </a:t>
            </a:r>
            <a:r>
              <a:rPr dirty="0" sz="1200">
                <a:latin typeface="Calibri"/>
                <a:cs typeface="Calibri"/>
              </a:rPr>
              <a:t>o </a:t>
            </a:r>
            <a:r>
              <a:rPr dirty="0" sz="1200" spc="-5">
                <a:latin typeface="Calibri"/>
                <a:cs typeface="Calibri"/>
              </a:rPr>
              <a:t>aspekty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techniczne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har char=""/>
            </a:pPr>
            <a:endParaRPr sz="145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SzPct val="91666"/>
              <a:buFont typeface="Calibri"/>
              <a:buAutoNum type="arabicPeriod" startAt="4"/>
              <a:tabLst>
                <a:tab pos="241300" algn="l"/>
              </a:tabLst>
            </a:pP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Zadbaj </a:t>
            </a:r>
            <a:r>
              <a:rPr dirty="0" sz="1200" b="1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dirty="0" sz="1200" spc="-5" b="1">
                <a:solidFill>
                  <a:srgbClr val="FF0000"/>
                </a:solidFill>
                <a:latin typeface="Calibri"/>
                <a:cs typeface="Calibri"/>
              </a:rPr>
              <a:t> siebie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Calibri"/>
              <a:buAutoNum type="arabicPeriod" startAt="4"/>
            </a:pPr>
            <a:endParaRPr sz="165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Dobrostan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1100" spc="-5">
                <a:latin typeface="Calibri"/>
                <a:cs typeface="Calibri"/>
              </a:rPr>
              <a:t>Przypomnij </a:t>
            </a:r>
            <a:r>
              <a:rPr dirty="0" sz="1100">
                <a:latin typeface="Calibri"/>
                <a:cs typeface="Calibri"/>
              </a:rPr>
              <a:t>sobie </a:t>
            </a:r>
            <a:r>
              <a:rPr dirty="0" sz="1100" spc="-5">
                <a:latin typeface="Calibri"/>
                <a:cs typeface="Calibri"/>
              </a:rPr>
              <a:t>coś, co jest </a:t>
            </a:r>
            <a:r>
              <a:rPr dirty="0" sz="1100">
                <a:latin typeface="Calibri"/>
                <a:cs typeface="Calibri"/>
              </a:rPr>
              <a:t>dla </a:t>
            </a:r>
            <a:r>
              <a:rPr dirty="0" sz="1100" spc="-5">
                <a:latin typeface="Calibri"/>
                <a:cs typeface="Calibri"/>
              </a:rPr>
              <a:t>Ciebie </a:t>
            </a:r>
            <a:r>
              <a:rPr dirty="0" sz="1100">
                <a:latin typeface="Calibri"/>
                <a:cs typeface="Calibri"/>
              </a:rPr>
              <a:t>miłe i </a:t>
            </a:r>
            <a:r>
              <a:rPr dirty="0" sz="1100" spc="-5">
                <a:latin typeface="Calibri"/>
                <a:cs typeface="Calibri"/>
              </a:rPr>
              <a:t>wizualizuj </a:t>
            </a:r>
            <a:r>
              <a:rPr dirty="0" sz="1100">
                <a:latin typeface="Calibri"/>
                <a:cs typeface="Calibri"/>
              </a:rPr>
              <a:t>sobie tę </a:t>
            </a:r>
            <a:r>
              <a:rPr dirty="0" sz="1100" spc="-5">
                <a:latin typeface="Calibri"/>
                <a:cs typeface="Calibri"/>
              </a:rPr>
              <a:t>sytuacje przed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wystąpieniem</a:t>
            </a:r>
            <a:endParaRPr sz="1100">
              <a:latin typeface="Calibri"/>
              <a:cs typeface="Calibri"/>
            </a:endParaRPr>
          </a:p>
          <a:p>
            <a:pPr marL="315595" indent="-74930">
              <a:lnSpc>
                <a:spcPct val="100000"/>
              </a:lnSpc>
              <a:spcBef>
                <a:spcPts val="290"/>
              </a:spcBef>
              <a:buChar char="-"/>
              <a:tabLst>
                <a:tab pos="316230" algn="l"/>
              </a:tabLst>
            </a:pPr>
            <a:r>
              <a:rPr dirty="0" sz="1100">
                <a:latin typeface="Calibri"/>
                <a:cs typeface="Calibri"/>
              </a:rPr>
              <a:t>chwile z</a:t>
            </a:r>
            <a:r>
              <a:rPr dirty="0" sz="1100" spc="-5">
                <a:latin typeface="Calibri"/>
                <a:cs typeface="Calibri"/>
              </a:rPr>
              <a:t> rodziną</a:t>
            </a:r>
            <a:endParaRPr sz="1100">
              <a:latin typeface="Calibri"/>
              <a:cs typeface="Calibri"/>
            </a:endParaRPr>
          </a:p>
          <a:p>
            <a:pPr marL="315595" indent="-74930">
              <a:lnSpc>
                <a:spcPct val="100000"/>
              </a:lnSpc>
              <a:spcBef>
                <a:spcPts val="290"/>
              </a:spcBef>
              <a:buChar char="-"/>
              <a:tabLst>
                <a:tab pos="316230" algn="l"/>
              </a:tabLst>
            </a:pPr>
            <a:r>
              <a:rPr dirty="0" sz="1100" spc="-5">
                <a:latin typeface="Calibri"/>
                <a:cs typeface="Calibri"/>
              </a:rPr>
              <a:t>sport</a:t>
            </a:r>
            <a:endParaRPr sz="1100">
              <a:latin typeface="Calibri"/>
              <a:cs typeface="Calibri"/>
            </a:endParaRPr>
          </a:p>
          <a:p>
            <a:pPr marL="315595" indent="-74930">
              <a:lnSpc>
                <a:spcPct val="100000"/>
              </a:lnSpc>
              <a:spcBef>
                <a:spcPts val="300"/>
              </a:spcBef>
              <a:buChar char="-"/>
              <a:tabLst>
                <a:tab pos="316230" algn="l"/>
              </a:tabLst>
            </a:pPr>
            <a:r>
              <a:rPr dirty="0" sz="1100" spc="-5">
                <a:latin typeface="Calibri"/>
                <a:cs typeface="Calibri"/>
              </a:rPr>
              <a:t>ostatnie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wakacje</a:t>
            </a:r>
            <a:endParaRPr sz="11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90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Oddech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1100" spc="-5">
                <a:latin typeface="Calibri"/>
                <a:cs typeface="Calibri"/>
              </a:rPr>
              <a:t>Ćwiczenie Kwadrat </a:t>
            </a:r>
            <a:r>
              <a:rPr dirty="0" sz="1100">
                <a:latin typeface="Calibri"/>
                <a:cs typeface="Calibri"/>
              </a:rPr>
              <a:t>4 x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4:</a:t>
            </a:r>
            <a:endParaRPr sz="11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290"/>
              </a:spcBef>
            </a:pPr>
            <a:r>
              <a:rPr dirty="0" sz="1100">
                <a:latin typeface="Calibri"/>
                <a:cs typeface="Calibri"/>
              </a:rPr>
              <a:t>Wdech </a:t>
            </a:r>
            <a:r>
              <a:rPr dirty="0" sz="1100" spc="-5">
                <a:latin typeface="Calibri"/>
                <a:cs typeface="Calibri"/>
              </a:rPr>
              <a:t>nosem </a:t>
            </a:r>
            <a:r>
              <a:rPr dirty="0" sz="1100">
                <a:latin typeface="Calibri"/>
                <a:cs typeface="Calibri"/>
              </a:rPr>
              <a:t>1 2 3 4 / </a:t>
            </a:r>
            <a:r>
              <a:rPr dirty="0" sz="1100" spc="-5">
                <a:latin typeface="Calibri"/>
                <a:cs typeface="Calibri"/>
              </a:rPr>
              <a:t>zatrzymanie </a:t>
            </a:r>
            <a:r>
              <a:rPr dirty="0" sz="1100">
                <a:latin typeface="Calibri"/>
                <a:cs typeface="Calibri"/>
              </a:rPr>
              <a:t>oddechu 1 2 3 4 / </a:t>
            </a:r>
            <a:r>
              <a:rPr dirty="0" sz="1100" spc="-5">
                <a:latin typeface="Calibri"/>
                <a:cs typeface="Calibri"/>
              </a:rPr>
              <a:t>Wydech </a:t>
            </a:r>
            <a:r>
              <a:rPr dirty="0" sz="1100">
                <a:latin typeface="Calibri"/>
                <a:cs typeface="Calibri"/>
              </a:rPr>
              <a:t>1 2 3 4 / </a:t>
            </a:r>
            <a:r>
              <a:rPr dirty="0" sz="1100" spc="-5">
                <a:latin typeface="Calibri"/>
                <a:cs typeface="Calibri"/>
              </a:rPr>
              <a:t>bezdech </a:t>
            </a:r>
            <a:r>
              <a:rPr dirty="0" sz="1100">
                <a:latin typeface="Calibri"/>
                <a:cs typeface="Calibri"/>
              </a:rPr>
              <a:t>1 2 3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300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Techniki</a:t>
            </a:r>
            <a:endParaRPr sz="1100">
              <a:latin typeface="Calibri"/>
              <a:cs typeface="Calibri"/>
            </a:endParaRPr>
          </a:p>
          <a:p>
            <a:pPr marL="315595" indent="-74930">
              <a:lnSpc>
                <a:spcPct val="100000"/>
              </a:lnSpc>
              <a:spcBef>
                <a:spcPts val="285"/>
              </a:spcBef>
              <a:buChar char="-"/>
              <a:tabLst>
                <a:tab pos="316230" algn="l"/>
              </a:tabLst>
            </a:pPr>
            <a:r>
              <a:rPr dirty="0" sz="1100">
                <a:latin typeface="Calibri"/>
                <a:cs typeface="Calibri"/>
              </a:rPr>
              <a:t>pozycja </a:t>
            </a:r>
            <a:r>
              <a:rPr dirty="0" sz="1100" spc="-5">
                <a:latin typeface="Calibri"/>
                <a:cs typeface="Calibri"/>
              </a:rPr>
              <a:t>mocy </a:t>
            </a:r>
            <a:r>
              <a:rPr dirty="0" sz="1100">
                <a:latin typeface="Calibri"/>
                <a:cs typeface="Calibri"/>
              </a:rPr>
              <a:t>– </a:t>
            </a:r>
            <a:r>
              <a:rPr dirty="0" sz="1100" spc="-5">
                <a:latin typeface="Calibri"/>
                <a:cs typeface="Calibri"/>
              </a:rPr>
              <a:t>Amy </a:t>
            </a:r>
            <a:r>
              <a:rPr dirty="0" sz="1100" spc="-10">
                <a:latin typeface="Calibri"/>
                <a:cs typeface="Calibri"/>
              </a:rPr>
              <a:t>Cuddy </a:t>
            </a:r>
            <a:r>
              <a:rPr dirty="0" sz="1100" spc="-5">
                <a:latin typeface="Calibri"/>
                <a:cs typeface="Calibri"/>
              </a:rPr>
              <a:t>(wystąpienie na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TED)</a:t>
            </a:r>
            <a:endParaRPr sz="1100">
              <a:latin typeface="Calibri"/>
              <a:cs typeface="Calibri"/>
            </a:endParaRPr>
          </a:p>
          <a:p>
            <a:pPr marL="315595" indent="-74930">
              <a:lnSpc>
                <a:spcPct val="100000"/>
              </a:lnSpc>
              <a:spcBef>
                <a:spcPts val="290"/>
              </a:spcBef>
              <a:buChar char="-"/>
              <a:tabLst>
                <a:tab pos="316230" algn="l"/>
              </a:tabLst>
            </a:pPr>
            <a:r>
              <a:rPr dirty="0" sz="1100" spc="-5">
                <a:latin typeface="Calibri"/>
                <a:cs typeface="Calibri"/>
              </a:rPr>
              <a:t>ulubiona muzyka </a:t>
            </a:r>
            <a:r>
              <a:rPr dirty="0" sz="1100">
                <a:latin typeface="Calibri"/>
                <a:cs typeface="Calibri"/>
              </a:rPr>
              <a:t>+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ruch</a:t>
            </a:r>
            <a:endParaRPr sz="1100">
              <a:latin typeface="Calibri"/>
              <a:cs typeface="Calibri"/>
            </a:endParaRPr>
          </a:p>
          <a:p>
            <a:pPr marL="315595" indent="-74930">
              <a:lnSpc>
                <a:spcPct val="100000"/>
              </a:lnSpc>
              <a:spcBef>
                <a:spcPts val="300"/>
              </a:spcBef>
              <a:buChar char="-"/>
              <a:tabLst>
                <a:tab pos="316230" algn="l"/>
              </a:tabLst>
            </a:pPr>
            <a:r>
              <a:rPr dirty="0" sz="1100" spc="-5">
                <a:latin typeface="Calibri"/>
                <a:cs typeface="Calibri"/>
              </a:rPr>
              <a:t>rozgrzewka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5.</a:t>
            </a:r>
            <a:r>
              <a:rPr dirty="0" sz="1100" spc="204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 spc="-5" b="1">
                <a:solidFill>
                  <a:srgbClr val="FF0000"/>
                </a:solidFill>
                <a:latin typeface="Calibri"/>
                <a:cs typeface="Calibri"/>
              </a:rPr>
              <a:t>Ćwicz</a:t>
            </a:r>
            <a:endParaRPr sz="1100">
              <a:latin typeface="Calibri"/>
              <a:cs typeface="Calibri"/>
            </a:endParaRPr>
          </a:p>
          <a:p>
            <a:pPr marL="12700" marR="9525">
              <a:lnSpc>
                <a:spcPct val="115500"/>
              </a:lnSpc>
              <a:spcBef>
                <a:spcPts val="85"/>
              </a:spcBef>
            </a:pPr>
            <a:r>
              <a:rPr dirty="0" sz="1100">
                <a:latin typeface="Calibri"/>
                <a:cs typeface="Calibri"/>
              </a:rPr>
              <a:t>Nie </a:t>
            </a:r>
            <a:r>
              <a:rPr dirty="0" sz="1100" spc="-5">
                <a:latin typeface="Calibri"/>
                <a:cs typeface="Calibri"/>
              </a:rPr>
              <a:t>da się </a:t>
            </a:r>
            <a:r>
              <a:rPr dirty="0" sz="1100">
                <a:latin typeface="Calibri"/>
                <a:cs typeface="Calibri"/>
              </a:rPr>
              <a:t>opanować </a:t>
            </a:r>
            <a:r>
              <a:rPr dirty="0" sz="1100" spc="-5">
                <a:latin typeface="Calibri"/>
                <a:cs typeface="Calibri"/>
              </a:rPr>
              <a:t>stresu </a:t>
            </a:r>
            <a:r>
              <a:rPr dirty="0" sz="1100">
                <a:latin typeface="Calibri"/>
                <a:cs typeface="Calibri"/>
              </a:rPr>
              <a:t>bez </a:t>
            </a:r>
            <a:r>
              <a:rPr dirty="0" sz="1100" spc="-5">
                <a:latin typeface="Calibri"/>
                <a:cs typeface="Calibri"/>
              </a:rPr>
              <a:t>oswojenia sytuacji. </a:t>
            </a:r>
            <a:r>
              <a:rPr dirty="0" sz="1100" spc="-10">
                <a:latin typeface="Calibri"/>
                <a:cs typeface="Calibri"/>
              </a:rPr>
              <a:t>Im </a:t>
            </a:r>
            <a:r>
              <a:rPr dirty="0" sz="1100" spc="-5">
                <a:latin typeface="Calibri"/>
                <a:cs typeface="Calibri"/>
              </a:rPr>
              <a:t>częściej </a:t>
            </a:r>
            <a:r>
              <a:rPr dirty="0" sz="1100">
                <a:latin typeface="Calibri"/>
                <a:cs typeface="Calibri"/>
              </a:rPr>
              <a:t>będziesz </a:t>
            </a:r>
            <a:r>
              <a:rPr dirty="0" sz="1100" spc="-5">
                <a:latin typeface="Calibri"/>
                <a:cs typeface="Calibri"/>
              </a:rPr>
              <a:t>występować </a:t>
            </a:r>
            <a:r>
              <a:rPr dirty="0" sz="1100">
                <a:latin typeface="Calibri"/>
                <a:cs typeface="Calibri"/>
              </a:rPr>
              <a:t>i </a:t>
            </a:r>
            <a:r>
              <a:rPr dirty="0" sz="1100" spc="-5">
                <a:latin typeface="Calibri"/>
                <a:cs typeface="Calibri"/>
              </a:rPr>
              <a:t>ćwiczyć, tym  </a:t>
            </a:r>
            <a:r>
              <a:rPr dirty="0" sz="1100">
                <a:latin typeface="Calibri"/>
                <a:cs typeface="Calibri"/>
              </a:rPr>
              <a:t>pewniej </a:t>
            </a:r>
            <a:r>
              <a:rPr dirty="0" sz="1100" spc="-10">
                <a:latin typeface="Calibri"/>
                <a:cs typeface="Calibri"/>
              </a:rPr>
              <a:t>się </a:t>
            </a:r>
            <a:r>
              <a:rPr dirty="0" sz="1100">
                <a:latin typeface="Calibri"/>
                <a:cs typeface="Calibri"/>
              </a:rPr>
              <a:t>będziesz</a:t>
            </a:r>
            <a:r>
              <a:rPr dirty="0" sz="1100" spc="-5">
                <a:latin typeface="Calibri"/>
                <a:cs typeface="Calibri"/>
              </a:rPr>
              <a:t> czuć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Lidia Buksak</dc:creator>
  <dcterms:created xsi:type="dcterms:W3CDTF">2023-05-29T09:16:41Z</dcterms:created>
  <dcterms:modified xsi:type="dcterms:W3CDTF">2023-05-29T09:16:41Z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2023-05-22T00:00:00Z</vt:filetime>
  </property>
  <property fmtid="{D5CDD505-2E9C-101B-9397-08002B2CF9AE}" pid="3" name="Creator">
    <vt:lpwstr>Microsoft® Word dla Microsoft 365</vt:lpwstr>
  </property>
  <property fmtid="{D5CDD505-2E9C-101B-9397-08002B2CF9AE}" pid="4" name="LastSaved">
    <vt:filetime>2023-05-29T00:00:00Z</vt:filetime>
  </property>
</Properties>
</file>